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508F"/>
    <a:srgbClr val="105395"/>
    <a:srgbClr val="114F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90" d="100"/>
          <a:sy n="90" d="100"/>
        </p:scale>
        <p:origin x="1194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9CA0C9-77C8-4AC7-A28D-DC2FD85D64B6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11639-4402-4641-BA96-84E04422BF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7538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5B9D13-4C0B-3C7E-AC53-CFCEF9758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9312565-0991-253C-68AF-95C9176125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24D6D1-ADA1-938D-5153-42BF7E8FF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263F3-5641-44C7-AD3F-9C598B4A3471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D8042B-7140-283B-79A2-19A603206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08E2AD-44AB-17B1-CE82-515B9600A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632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1E7D44-33B5-0A18-3311-ABF4E0CCC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5A2BC9C-8BD4-B2EC-72BF-BC02ED5FD0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46DF0C-E44A-3E5A-072D-CA44024B3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3979-5110-4F7A-A5A7-11CE7F4592A2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CA6D4F-C9EC-74CA-29AF-3CA5A668D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E3C9F6-E098-A308-8D0A-C8EF92520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796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4A3FBD-0A08-C614-A5E1-0D11986F09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86A1A6B-2B89-CE8B-042D-8C729CE6CC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C70899-4622-83B8-0318-D926DA4D7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B9817-AF1D-4D41-85B0-6279568E1A95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D6A02C-1C3D-4CC1-7D48-D48DC644D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3F79BC-3F0F-F87B-0B1E-42C462F23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92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27D6F4-815A-2434-C31B-1BDA7198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815" y="365125"/>
            <a:ext cx="11398370" cy="792582"/>
          </a:xfrm>
        </p:spPr>
        <p:txBody>
          <a:bodyPr>
            <a:noAutofit/>
          </a:bodyPr>
          <a:lstStyle>
            <a:lvl1pPr>
              <a:defRPr sz="4000" b="1">
                <a:solidFill>
                  <a:srgbClr val="13508F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4CAC832-15E7-EBED-150C-3F08A7388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337095"/>
            <a:ext cx="10668000" cy="466997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F1DE49A3-4BEF-0C76-E191-BF2D6895881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2507"/>
          <a:stretch/>
        </p:blipFill>
        <p:spPr>
          <a:xfrm>
            <a:off x="4871942" y="6055177"/>
            <a:ext cx="7320057" cy="802823"/>
          </a:xfrm>
          <a:prstGeom prst="rect">
            <a:avLst/>
          </a:prstGeom>
        </p:spPr>
      </p:pic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2BFCE61-E5B9-986D-6843-A034562F1B99}"/>
              </a:ext>
            </a:extLst>
          </p:cNvPr>
          <p:cNvSpPr/>
          <p:nvPr userDrawn="1"/>
        </p:nvSpPr>
        <p:spPr>
          <a:xfrm>
            <a:off x="2461261" y="6058459"/>
            <a:ext cx="9730740" cy="801922"/>
          </a:xfrm>
          <a:prstGeom prst="rect">
            <a:avLst/>
          </a:prstGeom>
          <a:gradFill>
            <a:gsLst>
              <a:gs pos="50000">
                <a:srgbClr val="114F8E"/>
              </a:gs>
              <a:gs pos="6000">
                <a:srgbClr val="114F8E"/>
              </a:gs>
              <a:gs pos="0">
                <a:srgbClr val="114F8E">
                  <a:alpha val="95000"/>
                </a:srgbClr>
              </a:gs>
              <a:gs pos="100000">
                <a:srgbClr val="114F8E">
                  <a:alpha val="6000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日付プレースホルダー 3">
            <a:extLst>
              <a:ext uri="{FF2B5EF4-FFF2-40B4-BE49-F238E27FC236}">
                <a16:creationId xmlns:a16="http://schemas.microsoft.com/office/drawing/2014/main" id="{262DAE9C-C9F3-7C15-F414-3D36A19221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47538" y="6414641"/>
            <a:ext cx="1276710" cy="365125"/>
          </a:xfrm>
        </p:spPr>
        <p:txBody>
          <a:bodyPr/>
          <a:lstStyle/>
          <a:p>
            <a:fld id="{A4E997DF-75BE-4A82-8A05-C1B2CA29C4D7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B234752D-EE42-5DEA-24C0-B8F67C86496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6057529"/>
            <a:ext cx="2519680" cy="802822"/>
          </a:xfrm>
          <a:prstGeom prst="rect">
            <a:avLst/>
          </a:prstGeom>
        </p:spPr>
      </p:pic>
      <p:sp>
        <p:nvSpPr>
          <p:cNvPr id="17" name="フッター プレースホルダー 4">
            <a:extLst>
              <a:ext uri="{FF2B5EF4-FFF2-40B4-BE49-F238E27FC236}">
                <a16:creationId xmlns:a16="http://schemas.microsoft.com/office/drawing/2014/main" id="{00902B2F-1863-5A69-7F0C-BA82E7DB8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61713" y="6356350"/>
            <a:ext cx="8068574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0707128-9C03-2ACA-9CA4-19F557825B75}"/>
              </a:ext>
            </a:extLst>
          </p:cNvPr>
          <p:cNvSpPr txBox="1"/>
          <p:nvPr userDrawn="1"/>
        </p:nvSpPr>
        <p:spPr>
          <a:xfrm>
            <a:off x="2504560" y="6132791"/>
            <a:ext cx="4648080" cy="661720"/>
          </a:xfrm>
          <a:prstGeom prst="rect">
            <a:avLst/>
          </a:prstGeom>
          <a:noFill/>
          <a:effectLst>
            <a:outerShdw blurRad="12700" dist="12700" dir="2700000" algn="tl" rotWithShape="0">
              <a:prstClr val="black">
                <a:alpha val="85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2200" dirty="0">
                <a:solidFill>
                  <a:srgbClr val="FFFF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第</a:t>
            </a:r>
            <a:r>
              <a:rPr kumimoji="1" lang="en-US" altLang="ja-JP" sz="2200" dirty="0">
                <a:solidFill>
                  <a:srgbClr val="FFFF00"/>
                </a:solidFill>
                <a:latin typeface="Arial Black" panose="020B0A04020102020204" pitchFamily="34" charset="0"/>
                <a:ea typeface="HG創英角ｺﾞｼｯｸUB" panose="020B0909000000000000" pitchFamily="49" charset="-128"/>
              </a:rPr>
              <a:t>30</a:t>
            </a:r>
            <a:r>
              <a:rPr kumimoji="1" lang="ja-JP" altLang="en-US" sz="2200" dirty="0">
                <a:solidFill>
                  <a:srgbClr val="FFFF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回 日本免疫毒性学会学術年会</a:t>
            </a:r>
            <a:endParaRPr kumimoji="1" lang="en-US" altLang="ja-JP" sz="2200" dirty="0">
              <a:solidFill>
                <a:srgbClr val="FFFF00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endParaRPr kumimoji="1" lang="en-US" altLang="ja-JP" sz="400" b="1" dirty="0">
              <a:solidFill>
                <a:schemeClr val="bg1"/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r>
              <a:rPr kumimoji="1" lang="en-US" altLang="ja-JP" sz="1100" b="1" spc="-20" dirty="0">
                <a:solidFill>
                  <a:schemeClr val="bg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The 30</a:t>
            </a:r>
            <a:r>
              <a:rPr kumimoji="1" lang="en-US" altLang="ja-JP" sz="1100" b="1" spc="-20" baseline="30000" dirty="0">
                <a:solidFill>
                  <a:schemeClr val="bg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th</a:t>
            </a:r>
            <a:r>
              <a:rPr kumimoji="1" lang="en-US" altLang="ja-JP" sz="1100" b="1" spc="-20" dirty="0">
                <a:solidFill>
                  <a:schemeClr val="bg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 Annual Meeting of The Japanese Society of Immunotoxicology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DFAA1B5-11ED-36B6-C3C1-CFF805F4743E}"/>
              </a:ext>
            </a:extLst>
          </p:cNvPr>
          <p:cNvSpPr txBox="1"/>
          <p:nvPr userDrawn="1"/>
        </p:nvSpPr>
        <p:spPr>
          <a:xfrm>
            <a:off x="6984225" y="6187123"/>
            <a:ext cx="4290857" cy="6366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E65518">
                      <a:alpha val="60000"/>
                    </a:srgbClr>
                  </a:glow>
                </a:effectLst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 社会に求められる新たな免疫毒性研究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srgbClr val="E65518">
                    <a:alpha val="60000"/>
                  </a:srgbClr>
                </a:glow>
              </a:effectLst>
              <a:uLnTx/>
              <a:uFillTx/>
              <a:latin typeface="游明朝 Demibold" panose="02020600000000000000" pitchFamily="18" charset="-128"/>
              <a:ea typeface="游明朝 Demibold" panose="020206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 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2023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年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9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月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11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日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(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月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)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～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9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月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13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日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(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水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 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Shimadzu Tokyo Innovation Plaza &amp; </a:t>
            </a:r>
            <a:r>
              <a:rPr kumimoji="1" lang="en-US" altLang="ja-JP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LiSE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 (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川崎区殿町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)</a:t>
            </a:r>
          </a:p>
        </p:txBody>
      </p:sp>
      <p:sp>
        <p:nvSpPr>
          <p:cNvPr id="22" name="スライド番号プレースホルダー 5">
            <a:extLst>
              <a:ext uri="{FF2B5EF4-FFF2-40B4-BE49-F238E27FC236}">
                <a16:creationId xmlns:a16="http://schemas.microsoft.com/office/drawing/2014/main" id="{93748907-0FB9-32B0-115F-0C4CD31BD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1976" y="6356350"/>
            <a:ext cx="736121" cy="365125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53774B16-37A2-4A65-8C11-75492B215007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D1A0DFE4-1711-E77F-0B68-030F6124D80E}"/>
              </a:ext>
            </a:extLst>
          </p:cNvPr>
          <p:cNvSpPr/>
          <p:nvPr userDrawn="1"/>
        </p:nvSpPr>
        <p:spPr>
          <a:xfrm>
            <a:off x="0" y="6059888"/>
            <a:ext cx="2519680" cy="798111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  <a:lumMod val="50000"/>
                </a:schemeClr>
              </a:gs>
              <a:gs pos="48000">
                <a:schemeClr val="accent1">
                  <a:alpha val="30000"/>
                  <a:lumMod val="75000"/>
                </a:schemeClr>
              </a:gs>
              <a:gs pos="100000">
                <a:srgbClr val="105395">
                  <a:alpha val="94902"/>
                </a:srgbClr>
              </a:gs>
              <a:gs pos="93000">
                <a:schemeClr val="accent1">
                  <a:lumMod val="60000"/>
                  <a:alpha val="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84BB3455-6C9F-74F1-FF91-4B8824B72FC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45744" y="5946998"/>
            <a:ext cx="2237937" cy="1012060"/>
          </a:xfrm>
          <a:prstGeom prst="rect">
            <a:avLst/>
          </a:prstGeom>
        </p:spPr>
      </p:pic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49210A97-E653-E028-1D30-1AB40B33B70D}"/>
              </a:ext>
            </a:extLst>
          </p:cNvPr>
          <p:cNvSpPr/>
          <p:nvPr userDrawn="1"/>
        </p:nvSpPr>
        <p:spPr>
          <a:xfrm rot="5400000" flipV="1">
            <a:off x="2059541" y="6411298"/>
            <a:ext cx="802823" cy="95343"/>
          </a:xfrm>
          <a:prstGeom prst="rect">
            <a:avLst/>
          </a:prstGeom>
          <a:solidFill>
            <a:srgbClr val="E655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3952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ADF8EE-C915-568D-DD2A-F41B1B1D9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C8CDCA-D6A7-3253-778F-4CA1742FD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D8C0787-3085-B8DC-7881-0BCF6AE0F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DCFC-50A7-40D5-8E0E-F80103C93723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30AE31-ABD7-A6DF-F483-778A34A70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589F60-1533-C42E-C210-8BDBF99B4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065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2CDC55-7AF6-F360-79F3-FD817715F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5FB2D1-FA7E-9AD7-B6B4-46841E150D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644F2FB-428C-B0A9-CDBD-1657807474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F4713FD-3C36-9611-5EF0-967AA922E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FED15-5DC1-4C59-A7A4-939BFC270D4E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083D650-69E7-15AD-5399-50F41C23D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EE920EC-6633-B650-8B65-30363C1CA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013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744F8D-31B6-C139-4C3E-E0DD63E91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83C705F-B260-25C9-5DB7-7717B055DD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9F97C64-E601-B267-F321-7D6E77E33B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01A64E8-388D-689A-18AD-8092FADF75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828AEF0-A0AD-CE19-9E9F-A23DCF52C0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E846336-79D6-C906-263A-AC21C35CC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D233-735E-436D-A39D-6816A5FDE42D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59AE551-495A-3924-A4D1-C3B8E8310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16DD498-E56D-5168-E572-5FA45CF5C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303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557C44-5AB2-825D-8938-D344CE4FE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24FB567-20A5-C397-C6A1-CE21F09F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01C3-902A-4AB1-94B8-A850987AD8D5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D2ADEF0-F1EC-A082-6E1B-2BCCC3308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3281239-0C06-51DF-5557-59BE3DB43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9748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CB63160-B538-CA31-24A7-D5BE2ABF1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9A1A-2EFD-46D6-AD99-D43E373FFAFA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94D56F6-3749-CA7A-5583-5C1F8A8C4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510F424-8C2E-4C4D-D306-8E0D79081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174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891467-D191-3AEA-700E-57667B90B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0C6389A-A4C1-E568-25EC-8B20808D5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A684EF7-DEAA-B1BE-E592-A5E0A29085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E16FAF-0718-4B7F-08FE-ADB79EFD0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9394-4501-4858-B644-C8713B6ACBE5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FB025C5-B157-4310-14F8-CC798ACA8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C7F3A8-97F5-9417-972C-6F966376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738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B04E1D-2E44-2826-65CA-9D505D297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E0071BA-C21D-2FA3-630D-1216690C55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E6B7899-DCD0-078D-2B20-058D1A69C8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71451F3-5DE2-AB58-2619-DFD908245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502C7-EDD9-4ACC-9C1E-1D26CBFED734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AA7D23-3923-625F-7F60-4C5241FCD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BF074A4-5662-1A54-7A3B-EEFFAF561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4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A1DA06E-BDE6-5986-A287-E62B9EEB3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AEFB13-A8B1-E1FB-7ACA-21629A023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D08A47-925E-1902-57EF-8DD3ABC324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810C8-9E2F-48F7-8A3A-11778359F756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0EA72-3354-F080-A7B4-C37C5AD223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2F8A7E-FDE7-8B15-B676-9DE5465E73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069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435264-0BCA-AEE0-3FAC-9A06719A6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815" y="365125"/>
            <a:ext cx="11398370" cy="1496332"/>
          </a:xfrm>
        </p:spPr>
        <p:txBody>
          <a:bodyPr>
            <a:normAutofit/>
          </a:bodyPr>
          <a:lstStyle/>
          <a:p>
            <a:pPr algn="ctr"/>
            <a:r>
              <a:rPr kumimoji="1" lang="en-US" altLang="zh-CN" sz="3200" dirty="0"/>
              <a:t>The Japanese Society of Immunotoxicology (JSIT)</a:t>
            </a:r>
            <a:br>
              <a:rPr kumimoji="1" lang="en-US" altLang="zh-CN" sz="3200" dirty="0"/>
            </a:br>
            <a:r>
              <a:rPr kumimoji="1" lang="en-US" altLang="zh-CN" sz="3200" dirty="0"/>
              <a:t>Conflict of Interest</a:t>
            </a:r>
            <a:r>
              <a:rPr kumimoji="1" lang="zh-CN" altLang="en-US" sz="3200" dirty="0"/>
              <a:t> </a:t>
            </a:r>
            <a:r>
              <a:rPr kumimoji="1" lang="en-US" altLang="zh-CN" sz="3200" dirty="0"/>
              <a:t>(COI)</a:t>
            </a:r>
            <a:r>
              <a:rPr kumimoji="1" lang="zh-CN" altLang="en-US" sz="3200" dirty="0"/>
              <a:t> </a:t>
            </a:r>
            <a:r>
              <a:rPr kumimoji="1" lang="en-US" altLang="zh-CN" sz="3200" dirty="0"/>
              <a:t>Disclosure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99FF07C-476A-F8F4-57EF-B7027339C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15" y="2196193"/>
            <a:ext cx="11398370" cy="3980770"/>
          </a:xfrm>
        </p:spPr>
        <p:txBody>
          <a:bodyPr/>
          <a:lstStyle/>
          <a:p>
            <a:pPr marL="0" indent="0">
              <a:buNone/>
            </a:pPr>
            <a:endParaRPr kumimoji="1" lang="en-US" altLang="ja-JP" b="1" dirty="0"/>
          </a:p>
          <a:p>
            <a:pPr marL="0" indent="0" algn="ctr">
              <a:buNone/>
            </a:pPr>
            <a:r>
              <a:rPr kumimoji="1" lang="en-US" altLang="ja-JP" b="1" dirty="0"/>
              <a:t>Name of the Presenter</a:t>
            </a:r>
            <a:r>
              <a:rPr lang="ja-JP" altLang="en-US" b="1" dirty="0"/>
              <a:t> </a:t>
            </a:r>
            <a:r>
              <a:rPr lang="en-US" altLang="ja-JP" b="1" dirty="0"/>
              <a:t>:</a:t>
            </a:r>
            <a:r>
              <a:rPr lang="ja-JP" altLang="en-US" b="1" dirty="0"/>
              <a:t> </a:t>
            </a:r>
            <a:r>
              <a:rPr kumimoji="1" lang="en-US" altLang="ja-JP" b="1" dirty="0" err="1"/>
              <a:t>Xxxxxxx</a:t>
            </a:r>
            <a:r>
              <a:rPr kumimoji="1" lang="en-US" altLang="ja-JP" b="1" dirty="0"/>
              <a:t> </a:t>
            </a:r>
            <a:r>
              <a:rPr kumimoji="1" lang="en-US" altLang="ja-JP" b="1" dirty="0" err="1"/>
              <a:t>Xxxxxxxx</a:t>
            </a:r>
            <a:r>
              <a:rPr kumimoji="1" lang="ja-JP" altLang="en-US" b="1" dirty="0"/>
              <a:t>　　　　　　　　　　　　　　　　　　　　</a:t>
            </a:r>
          </a:p>
          <a:p>
            <a:pPr marL="0" indent="0" algn="ctr">
              <a:buNone/>
            </a:pPr>
            <a:r>
              <a:rPr kumimoji="1" lang="en-US" altLang="ja-JP" b="1" dirty="0"/>
              <a:t>Organization</a:t>
            </a:r>
            <a:r>
              <a:rPr kumimoji="1" lang="ja-JP" altLang="en-US" b="1" dirty="0"/>
              <a:t> </a:t>
            </a:r>
            <a:r>
              <a:rPr kumimoji="1" lang="en-US" altLang="ja-JP" b="1" dirty="0"/>
              <a:t>: </a:t>
            </a:r>
            <a:r>
              <a:rPr kumimoji="1" lang="en-US" altLang="ja-JP" b="1" dirty="0" err="1"/>
              <a:t>Yyyyyyyy</a:t>
            </a:r>
            <a:r>
              <a:rPr kumimoji="1" lang="en-US" altLang="ja-JP" b="1" dirty="0"/>
              <a:t> Univ.</a:t>
            </a:r>
            <a:endParaRPr kumimoji="1" lang="ja-JP" altLang="en-US" b="1" dirty="0"/>
          </a:p>
          <a:p>
            <a:pPr marL="0" indent="0">
              <a:buNone/>
            </a:pPr>
            <a:endParaRPr kumimoji="1" lang="ja-JP" altLang="en-US" b="1" dirty="0"/>
          </a:p>
          <a:p>
            <a:pPr marL="0" indent="0" algn="ctr">
              <a:buNone/>
            </a:pPr>
            <a:r>
              <a:rPr kumimoji="1" lang="en-US" altLang="ja-JP" b="1" dirty="0"/>
              <a:t>I do not have any COI related to this presentation.</a:t>
            </a:r>
            <a:endParaRPr kumimoji="1" lang="ja-JP" altLang="en-US" b="1" dirty="0"/>
          </a:p>
        </p:txBody>
      </p:sp>
      <p:sp>
        <p:nvSpPr>
          <p:cNvPr id="11" name="スライド番号プレースホルダー 10">
            <a:extLst>
              <a:ext uri="{FF2B5EF4-FFF2-40B4-BE49-F238E27FC236}">
                <a16:creationId xmlns:a16="http://schemas.microsoft.com/office/drawing/2014/main" id="{D3DF4A95-C07E-9E72-157E-645A9A35A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1976" y="6356350"/>
            <a:ext cx="736121" cy="365125"/>
          </a:xfrm>
        </p:spPr>
        <p:txBody>
          <a:bodyPr/>
          <a:lstStyle/>
          <a:p>
            <a:fld id="{53774B16-37A2-4A65-8C11-75492B215007}" type="slidenum">
              <a:rPr lang="ja-JP" altLang="en-US" smtClean="0"/>
              <a:pPr/>
              <a:t>1</a:t>
            </a:fld>
            <a:endParaRPr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CD7AE6E-1714-D3AA-A492-F1A28ABBF4B8}"/>
              </a:ext>
            </a:extLst>
          </p:cNvPr>
          <p:cNvSpPr txBox="1"/>
          <p:nvPr/>
        </p:nvSpPr>
        <p:spPr>
          <a:xfrm>
            <a:off x="5307164" y="-461407"/>
            <a:ext cx="1577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rgbClr val="FF0000"/>
                </a:solidFill>
              </a:rPr>
              <a:t>Without COI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0362CD4-20E7-80A5-4569-12CF875DAF9E}"/>
              </a:ext>
            </a:extLst>
          </p:cNvPr>
          <p:cNvSpPr txBox="1"/>
          <p:nvPr/>
        </p:nvSpPr>
        <p:spPr>
          <a:xfrm>
            <a:off x="454095" y="6987143"/>
            <a:ext cx="11574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▲ </a:t>
            </a:r>
            <a:r>
              <a:rPr lang="en-US" altLang="ja-JP" dirty="0">
                <a:solidFill>
                  <a:srgbClr val="FF0000"/>
                </a:solidFill>
              </a:rPr>
              <a:t>This can also be used as a slide template. The displayed contents can be changed as desired from the "Slide Master".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615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435264-0BCA-AEE0-3FAC-9A06719A6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815" y="365125"/>
            <a:ext cx="11398370" cy="1496332"/>
          </a:xfrm>
        </p:spPr>
        <p:txBody>
          <a:bodyPr>
            <a:normAutofit/>
          </a:bodyPr>
          <a:lstStyle/>
          <a:p>
            <a:pPr algn="ctr"/>
            <a:r>
              <a:rPr kumimoji="1" lang="en-US" altLang="zh-CN" sz="3200" dirty="0"/>
              <a:t>The Japanese Society of Immunotoxicology (JSIT)</a:t>
            </a:r>
            <a:br>
              <a:rPr kumimoji="1" lang="en-US" altLang="zh-CN" sz="3200" dirty="0"/>
            </a:br>
            <a:r>
              <a:rPr kumimoji="1" lang="en-US" altLang="zh-CN" sz="3200" dirty="0"/>
              <a:t>Conflict of Interest</a:t>
            </a:r>
            <a:r>
              <a:rPr kumimoji="1" lang="zh-CN" altLang="en-US" sz="3200" dirty="0"/>
              <a:t> </a:t>
            </a:r>
            <a:r>
              <a:rPr kumimoji="1" lang="en-US" altLang="zh-CN" sz="3200" dirty="0"/>
              <a:t>(COI)</a:t>
            </a:r>
            <a:r>
              <a:rPr kumimoji="1" lang="zh-CN" altLang="en-US" sz="3200" dirty="0"/>
              <a:t> </a:t>
            </a:r>
            <a:r>
              <a:rPr kumimoji="1" lang="en-US" altLang="zh-CN" sz="3200" dirty="0"/>
              <a:t>Disclosure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99FF07C-476A-F8F4-57EF-B7027339C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15" y="2196193"/>
            <a:ext cx="11398370" cy="398077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en-US" altLang="ja-JP" b="1" dirty="0"/>
              <a:t>Name of the Presenter</a:t>
            </a:r>
            <a:r>
              <a:rPr kumimoji="1" lang="ja-JP" altLang="en-US" b="1" dirty="0"/>
              <a:t> </a:t>
            </a:r>
            <a:r>
              <a:rPr kumimoji="1" lang="en-US" altLang="ja-JP" b="1" dirty="0"/>
              <a:t>: </a:t>
            </a:r>
            <a:r>
              <a:rPr kumimoji="1" lang="en-US" altLang="ja-JP" b="1" dirty="0" err="1"/>
              <a:t>Xxxxxxx</a:t>
            </a:r>
            <a:r>
              <a:rPr kumimoji="1" lang="en-US" altLang="ja-JP" b="1" dirty="0"/>
              <a:t> </a:t>
            </a:r>
            <a:r>
              <a:rPr kumimoji="1" lang="en-US" altLang="ja-JP" b="1" dirty="0" err="1"/>
              <a:t>Xxxxxxxx</a:t>
            </a:r>
            <a:r>
              <a:rPr kumimoji="1" lang="ja-JP" altLang="en-US" b="1" dirty="0"/>
              <a:t>　　　　　　　　　　　　　　　　　　　　</a:t>
            </a:r>
          </a:p>
          <a:p>
            <a:pPr marL="0" indent="0" algn="ctr">
              <a:buNone/>
            </a:pPr>
            <a:r>
              <a:rPr kumimoji="1" lang="en-US" altLang="ja-JP" b="1" dirty="0"/>
              <a:t>Organization</a:t>
            </a:r>
            <a:r>
              <a:rPr lang="ja-JP" altLang="en-US" b="1" dirty="0"/>
              <a:t> </a:t>
            </a:r>
            <a:r>
              <a:rPr lang="en-US" altLang="ja-JP" b="1" dirty="0"/>
              <a:t>:</a:t>
            </a:r>
            <a:r>
              <a:rPr lang="ja-JP" altLang="en-US" b="1" dirty="0"/>
              <a:t> </a:t>
            </a:r>
            <a:r>
              <a:rPr kumimoji="1" lang="en-US" altLang="ja-JP" b="1" dirty="0" err="1"/>
              <a:t>Yyyyyyyy</a:t>
            </a:r>
            <a:r>
              <a:rPr kumimoji="1" lang="en-US" altLang="ja-JP" b="1" dirty="0"/>
              <a:t> Univ.</a:t>
            </a:r>
            <a:endParaRPr kumimoji="1" lang="ja-JP" altLang="en-US" b="1" dirty="0"/>
          </a:p>
          <a:p>
            <a:pPr marL="0" indent="0">
              <a:buNone/>
            </a:pPr>
            <a:endParaRPr kumimoji="1" lang="ja-JP" altLang="en-US" b="1" dirty="0"/>
          </a:p>
          <a:p>
            <a:pPr marL="0" indent="0" algn="ctr">
              <a:buNone/>
            </a:pPr>
            <a:r>
              <a:rPr kumimoji="1" lang="en-US" altLang="ja-JP" b="1" dirty="0"/>
              <a:t>I have the following financial relationships to disclose in relation to this presentation.</a:t>
            </a:r>
          </a:p>
          <a:p>
            <a:pPr marL="0" indent="0" algn="ctr">
              <a:buNone/>
            </a:pPr>
            <a:r>
              <a:rPr kumimoji="1" lang="en-US" altLang="ja-JP" b="1" dirty="0"/>
              <a:t>Board member/Adviser</a:t>
            </a:r>
            <a:r>
              <a:rPr lang="ja-JP" altLang="en-US" b="1" dirty="0"/>
              <a:t> </a:t>
            </a:r>
            <a:r>
              <a:rPr lang="en-US" altLang="ja-JP" b="1" dirty="0"/>
              <a:t>:</a:t>
            </a:r>
            <a:r>
              <a:rPr lang="ja-JP" altLang="en-US" b="1" dirty="0"/>
              <a:t> </a:t>
            </a:r>
            <a:r>
              <a:rPr kumimoji="1" lang="en-US" altLang="ja-JP" b="1" dirty="0" err="1"/>
              <a:t>Aaaaa</a:t>
            </a:r>
            <a:r>
              <a:rPr kumimoji="1" lang="ja-JP" altLang="en-US" b="1" dirty="0"/>
              <a:t> </a:t>
            </a:r>
            <a:r>
              <a:rPr kumimoji="1" lang="en-US" altLang="ja-JP" b="1" dirty="0"/>
              <a:t>Inc. </a:t>
            </a:r>
          </a:p>
          <a:p>
            <a:pPr marL="0" indent="0" algn="ctr">
              <a:buNone/>
            </a:pPr>
            <a:r>
              <a:rPr kumimoji="1" lang="en-US" altLang="ja-JP" b="1" dirty="0"/>
              <a:t>Holding stocks/Earnings</a:t>
            </a:r>
            <a:r>
              <a:rPr lang="ja-JP" altLang="en-US" b="1" dirty="0"/>
              <a:t> </a:t>
            </a:r>
            <a:r>
              <a:rPr lang="en-US" altLang="ja-JP" b="1" dirty="0"/>
              <a:t>:</a:t>
            </a:r>
            <a:r>
              <a:rPr lang="ja-JP" altLang="en-US" b="1" dirty="0"/>
              <a:t> </a:t>
            </a:r>
            <a:r>
              <a:rPr kumimoji="1" lang="en-US" altLang="ja-JP" b="1" dirty="0" err="1"/>
              <a:t>Bbbbb</a:t>
            </a:r>
            <a:r>
              <a:rPr kumimoji="1" lang="ja-JP" altLang="en-US" b="1" dirty="0"/>
              <a:t> </a:t>
            </a:r>
            <a:r>
              <a:rPr kumimoji="1" lang="en-US" altLang="ja-JP" b="1" dirty="0"/>
              <a:t>Co., Ltd. </a:t>
            </a:r>
          </a:p>
          <a:p>
            <a:pPr marL="0" indent="0" algn="ctr">
              <a:buNone/>
            </a:pPr>
            <a:r>
              <a:rPr kumimoji="1" lang="en-US" altLang="ja-JP" b="1" dirty="0"/>
              <a:t>Funded research : </a:t>
            </a:r>
            <a:r>
              <a:rPr kumimoji="1" lang="en-US" altLang="ja-JP" b="1" dirty="0" err="1"/>
              <a:t>Cccccc</a:t>
            </a:r>
            <a:r>
              <a:rPr kumimoji="1" lang="ja-JP" altLang="en-US" b="1" dirty="0"/>
              <a:t> </a:t>
            </a:r>
            <a:r>
              <a:rPr kumimoji="1" lang="en-US" altLang="ja-JP" b="1" dirty="0"/>
              <a:t>Co., Ltd. </a:t>
            </a:r>
            <a:r>
              <a:rPr kumimoji="1" lang="ja-JP" altLang="en-US" b="1" dirty="0"/>
              <a:t>　</a:t>
            </a:r>
          </a:p>
          <a:p>
            <a:pPr marL="0" indent="0" algn="ctr">
              <a:buNone/>
            </a:pPr>
            <a:r>
              <a:rPr kumimoji="1" lang="en-US" altLang="ja-JP" b="1" dirty="0"/>
              <a:t>Honoraria for lectures : </a:t>
            </a:r>
            <a:r>
              <a:rPr kumimoji="1" lang="en-US" altLang="ja-JP" b="1" dirty="0" err="1"/>
              <a:t>Dddddd</a:t>
            </a:r>
            <a:r>
              <a:rPr kumimoji="1" lang="ja-JP" altLang="en-US" b="1" dirty="0"/>
              <a:t> </a:t>
            </a:r>
            <a:r>
              <a:rPr kumimoji="1" lang="en-US" altLang="ja-JP" b="1" dirty="0"/>
              <a:t>Inc.</a:t>
            </a:r>
          </a:p>
        </p:txBody>
      </p:sp>
      <p:sp>
        <p:nvSpPr>
          <p:cNvPr id="11" name="スライド番号プレースホルダー 10">
            <a:extLst>
              <a:ext uri="{FF2B5EF4-FFF2-40B4-BE49-F238E27FC236}">
                <a16:creationId xmlns:a16="http://schemas.microsoft.com/office/drawing/2014/main" id="{D3DF4A95-C07E-9E72-157E-645A9A35A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1976" y="6356350"/>
            <a:ext cx="736121" cy="365125"/>
          </a:xfrm>
        </p:spPr>
        <p:txBody>
          <a:bodyPr/>
          <a:lstStyle/>
          <a:p>
            <a:fld id="{53774B16-37A2-4A65-8C11-75492B215007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CD7AE6E-1714-D3AA-A492-F1A28ABBF4B8}"/>
              </a:ext>
            </a:extLst>
          </p:cNvPr>
          <p:cNvSpPr txBox="1"/>
          <p:nvPr/>
        </p:nvSpPr>
        <p:spPr>
          <a:xfrm>
            <a:off x="5491509" y="-461407"/>
            <a:ext cx="1208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rgbClr val="FF0000"/>
                </a:solidFill>
              </a:rPr>
              <a:t>With COI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2933A26-D940-2D1C-62E2-701C4E47EDAE}"/>
              </a:ext>
            </a:extLst>
          </p:cNvPr>
          <p:cNvSpPr txBox="1"/>
          <p:nvPr/>
        </p:nvSpPr>
        <p:spPr>
          <a:xfrm>
            <a:off x="454095" y="6987143"/>
            <a:ext cx="11574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▲ </a:t>
            </a:r>
            <a:r>
              <a:rPr lang="en-US" altLang="ja-JP" dirty="0">
                <a:solidFill>
                  <a:srgbClr val="FF0000"/>
                </a:solidFill>
              </a:rPr>
              <a:t>This can also be used as a slide template. The displayed contents can be changed as desired from the "Slide Master".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メイリオ基本設定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4219</TotalTime>
  <Words>170</Words>
  <Application>Microsoft Office PowerPoint</Application>
  <PresentationFormat>ワイド画面</PresentationFormat>
  <Paragraphs>21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HG創英角ｺﾞｼｯｸUB</vt:lpstr>
      <vt:lpstr>メイリオ</vt:lpstr>
      <vt:lpstr>游ゴシック</vt:lpstr>
      <vt:lpstr>游明朝 Demibold</vt:lpstr>
      <vt:lpstr>Arial</vt:lpstr>
      <vt:lpstr>Arial Black</vt:lpstr>
      <vt:lpstr>Office テーマ</vt:lpstr>
      <vt:lpstr>The Japanese Society of Immunotoxicology (JSIT) Conflict of Interest (COI) Disclosure</vt:lpstr>
      <vt:lpstr>The Japanese Society of Immunotoxicology (JSIT) Conflict of Interest (COI) Disclosure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日本免疫毒性学会 利益相反開示 The Japanese Society of Immunotoxicology (JSIT) Conflict of Interest (COI) Disclosure</dc:title>
  <dc:creator>Nakamura Ryosuke</dc:creator>
  <cp:lastModifiedBy>Nakamura Ryosuke</cp:lastModifiedBy>
  <cp:revision>12</cp:revision>
  <dcterms:created xsi:type="dcterms:W3CDTF">2023-04-28T02:52:48Z</dcterms:created>
  <dcterms:modified xsi:type="dcterms:W3CDTF">2023-05-01T04:06:33Z</dcterms:modified>
</cp:coreProperties>
</file>