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78"/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BD68392-1836-4699-BEA1-BA9BBBFDD8D3}"/>
              </a:ext>
            </a:extLst>
          </p:cNvPr>
          <p:cNvSpPr/>
          <p:nvPr userDrawn="1"/>
        </p:nvSpPr>
        <p:spPr>
          <a:xfrm>
            <a:off x="2474908" y="6060820"/>
            <a:ext cx="9730740" cy="801922"/>
          </a:xfrm>
          <a:prstGeom prst="rect">
            <a:avLst/>
          </a:prstGeom>
          <a:gradFill>
            <a:gsLst>
              <a:gs pos="50000">
                <a:schemeClr val="accent6">
                  <a:lumMod val="60000"/>
                  <a:lumOff val="40000"/>
                </a:schemeClr>
              </a:gs>
              <a:gs pos="6000">
                <a:schemeClr val="accent6">
                  <a:lumMod val="75000"/>
                </a:schemeClr>
              </a:gs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FF2101-E1E6-F94B-864C-4E5FC05D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1186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FD81AF-283B-C309-FD4F-DEE41009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5361" y="6356350"/>
            <a:ext cx="806857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F45F21-CCA0-DB6C-2E37-B880C5C8555A}"/>
              </a:ext>
            </a:extLst>
          </p:cNvPr>
          <p:cNvSpPr txBox="1"/>
          <p:nvPr userDrawn="1"/>
        </p:nvSpPr>
        <p:spPr>
          <a:xfrm>
            <a:off x="2518208" y="6132791"/>
            <a:ext cx="4648080" cy="66172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8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20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kumimoji="1" lang="en-US" altLang="ja-JP" sz="2200" dirty="0">
                <a:solidFill>
                  <a:srgbClr val="FFFF00"/>
                </a:solidFill>
                <a:latin typeface="Arial Black" panose="020B0A04020102020204" pitchFamily="34" charset="0"/>
                <a:ea typeface="HG創英角ｺﾞｼｯｸUB" panose="020B0909000000000000" pitchFamily="49" charset="-128"/>
              </a:rPr>
              <a:t>31</a:t>
            </a:r>
            <a:r>
              <a:rPr kumimoji="1" lang="ja-JP" altLang="en-US" sz="220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 </a:t>
            </a:r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日本免疫毒性学会学術年会</a:t>
            </a:r>
            <a:endParaRPr kumimoji="1" lang="en-US" altLang="ja-JP" sz="22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400" b="1" dirty="0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The 31</a:t>
            </a:r>
            <a:r>
              <a:rPr kumimoji="1" lang="en-US" altLang="ja-JP" sz="1100" b="1" spc="-20" baseline="300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st</a:t>
            </a:r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Annual Meeting of The Japanese Society of Immunotoxicology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986FBE-8905-E3CC-6EEC-3FF0D06E8533}"/>
              </a:ext>
            </a:extLst>
          </p:cNvPr>
          <p:cNvSpPr txBox="1"/>
          <p:nvPr userDrawn="1"/>
        </p:nvSpPr>
        <p:spPr>
          <a:xfrm>
            <a:off x="7404274" y="6158095"/>
            <a:ext cx="4290857" cy="636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E65518">
                      <a:alpha val="60000"/>
                    </a:srgbClr>
                  </a:glow>
                </a:effectLst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免疫毒性研究から環境・医療をみつめる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E65518">
                    <a:alpha val="60000"/>
                  </a:srgbClr>
                </a:glow>
              </a:effectLst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2024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木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金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兵庫医科大学　平成記念会館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(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西宮市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6FA9D-1EEA-F7BD-C693-2AAA9DF0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5624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95B7A13-2B64-9BF6-77A5-6145B3EC2A20}"/>
              </a:ext>
            </a:extLst>
          </p:cNvPr>
          <p:cNvSpPr/>
          <p:nvPr userDrawn="1"/>
        </p:nvSpPr>
        <p:spPr>
          <a:xfrm>
            <a:off x="0" y="6064631"/>
            <a:ext cx="2519680" cy="798111"/>
          </a:xfrm>
          <a:prstGeom prst="rect">
            <a:avLst/>
          </a:prstGeom>
          <a:solidFill>
            <a:srgbClr val="4E7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0" name="図 19" descr="建物の前の家&#10;&#10;中程度の精度で自動的に生成された説明">
            <a:extLst>
              <a:ext uri="{FF2B5EF4-FFF2-40B4-BE49-F238E27FC236}">
                <a16:creationId xmlns:a16="http://schemas.microsoft.com/office/drawing/2014/main" id="{E977B553-451B-3ADB-E570-80EB88CE7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84" y="6058106"/>
            <a:ext cx="1943072" cy="824007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5679B4C-0512-1A9F-E04D-104EDC7AF345}"/>
              </a:ext>
            </a:extLst>
          </p:cNvPr>
          <p:cNvSpPr/>
          <p:nvPr userDrawn="1"/>
        </p:nvSpPr>
        <p:spPr>
          <a:xfrm>
            <a:off x="0" y="6064631"/>
            <a:ext cx="2519680" cy="798111"/>
          </a:xfrm>
          <a:prstGeom prst="rect">
            <a:avLst/>
          </a:prstGeom>
          <a:solidFill>
            <a:srgbClr val="4E7EB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64C52A-D580-08B7-6C38-9F9993C530B4}"/>
              </a:ext>
            </a:extLst>
          </p:cNvPr>
          <p:cNvSpPr/>
          <p:nvPr userDrawn="1"/>
        </p:nvSpPr>
        <p:spPr>
          <a:xfrm rot="5400000" flipV="1">
            <a:off x="2086345" y="6413659"/>
            <a:ext cx="802823" cy="95343"/>
          </a:xfrm>
          <a:prstGeom prst="rect">
            <a:avLst/>
          </a:prstGeom>
          <a:solidFill>
            <a:srgbClr val="E6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0A7DAFD-42B0-0019-53CA-151245FA0C29}"/>
              </a:ext>
            </a:extLst>
          </p:cNvPr>
          <p:cNvSpPr txBox="1"/>
          <p:nvPr userDrawn="1"/>
        </p:nvSpPr>
        <p:spPr>
          <a:xfrm>
            <a:off x="175825" y="6183422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" pitchFamily="2" charset="0"/>
              </a:rPr>
              <a:t>JSIT2024</a:t>
            </a:r>
            <a:endParaRPr kumimoji="1" lang="ja-JP" altLang="en-US" sz="3600" b="0">
              <a:ln w="31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本演題発表に関連し、開示すべき利益相反関係にある企業・組織および団体等はありません。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なしの場合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996E27-FDCC-B297-5D35-0F66AC28DDDD}"/>
              </a:ext>
            </a:extLst>
          </p:cNvPr>
          <p:cNvSpPr txBox="1"/>
          <p:nvPr/>
        </p:nvSpPr>
        <p:spPr>
          <a:xfrm>
            <a:off x="454095" y="6987143"/>
            <a:ext cx="1157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スライドテンプレートとしてもご使用可能です。帯部分は「スライドマスター」から任意に変更できます。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4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本演題発表に関連し、開示すべき利益相反関係にある企業・組織および団体等は次の通りです。</a:t>
            </a:r>
          </a:p>
          <a:p>
            <a:pPr marL="0" indent="0">
              <a:buNone/>
            </a:pPr>
            <a:r>
              <a:rPr kumimoji="1" lang="ja-JP" altLang="en-US" b="1" dirty="0"/>
              <a:t>　①役員・顧問：Ａ社、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②株保有・利益：Ｂ出版会社</a:t>
            </a:r>
          </a:p>
          <a:p>
            <a:pPr marL="0" indent="0">
              <a:buNone/>
            </a:pPr>
            <a:r>
              <a:rPr kumimoji="1" lang="ja-JP" altLang="en-US" b="1" dirty="0"/>
              <a:t>　③受託研究：Ｃ社、　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④講演料：Ｄ社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E5A7EB-2871-4A1C-2111-103492363323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ありの場合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B5A88-FD24-735D-2C8E-20979A3033D7}"/>
              </a:ext>
            </a:extLst>
          </p:cNvPr>
          <p:cNvSpPr txBox="1"/>
          <p:nvPr/>
        </p:nvSpPr>
        <p:spPr>
          <a:xfrm>
            <a:off x="454095" y="6987143"/>
            <a:ext cx="1157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スライドテンプレートとしてもご使用可能です。帯部分は「スライドマスター」から任意に変更できます。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1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201</Words>
  <Application>Microsoft Macintosh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HG創英角ｺﾞｼｯｸUB</vt:lpstr>
      <vt:lpstr>メイリオ</vt:lpstr>
      <vt:lpstr>游ゴシック</vt:lpstr>
      <vt:lpstr>游明朝 Demibold</vt:lpstr>
      <vt:lpstr>Arial</vt:lpstr>
      <vt:lpstr>Arial Black</vt:lpstr>
      <vt:lpstr>Bradley Hand</vt:lpstr>
      <vt:lpstr>Office テーマ</vt:lpstr>
      <vt:lpstr>日本免疫毒性学会 利益相反開示 The Japanese Society of Immunotoxicology (JSIT) Conflict of Interest (COI) Disclosure</vt:lpstr>
      <vt:lpstr>日本免疫毒性学会 利益相反開示 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松下一史</cp:lastModifiedBy>
  <cp:revision>11</cp:revision>
  <dcterms:created xsi:type="dcterms:W3CDTF">2023-04-28T02:52:48Z</dcterms:created>
  <dcterms:modified xsi:type="dcterms:W3CDTF">2024-06-10T04:26:50Z</dcterms:modified>
</cp:coreProperties>
</file>