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508F"/>
    <a:srgbClr val="105395"/>
    <a:srgbClr val="114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7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CA0C9-77C8-4AC7-A28D-DC2FD85D64B6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11639-4402-4641-BA96-84E04422B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538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B9D13-4C0B-3C7E-AC53-CFCEF9758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9312565-0991-253C-68AF-95C917612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4D6D1-ADA1-938D-5153-42BF7E8F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63F3-5641-44C7-AD3F-9C598B4A3471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D8042B-7140-283B-79A2-19A603206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08E2AD-44AB-17B1-CE82-515B9600A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63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1E7D44-33B5-0A18-3311-ABF4E0CCC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A2BC9C-8BD4-B2EC-72BF-BC02ED5F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46DF0C-E44A-3E5A-072D-CA44024B3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3979-5110-4F7A-A5A7-11CE7F4592A2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CA6D4F-C9EC-74CA-29AF-3CA5A668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E3C9F6-E098-A308-8D0A-C8EF9252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96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4A3FBD-0A08-C614-A5E1-0D11986F09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86A1A6B-2B89-CE8B-042D-8C729CE6C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C70899-4622-83B8-0318-D926DA4D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B9817-AF1D-4D41-85B0-6279568E1A95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6A02C-1C3D-4CC1-7D48-D48DC644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3F79BC-3F0F-F87B-0B1E-42C462F2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9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27D6F4-815A-2434-C31B-1BDA7198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792582"/>
          </a:xfrm>
        </p:spPr>
        <p:txBody>
          <a:bodyPr>
            <a:noAutofit/>
          </a:bodyPr>
          <a:lstStyle>
            <a:lvl1pPr>
              <a:defRPr sz="4000" b="1">
                <a:solidFill>
                  <a:srgbClr val="13508F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CAC832-15E7-EBED-150C-3F08A7388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37095"/>
            <a:ext cx="10668000" cy="466997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5ACB233-DC73-754B-48AD-CFB4F0A965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1186" y="6414641"/>
            <a:ext cx="1276710" cy="365125"/>
          </a:xfrm>
        </p:spPr>
        <p:txBody>
          <a:bodyPr/>
          <a:lstStyle/>
          <a:p>
            <a:fld id="{A4E997DF-75BE-4A82-8A05-C1B2CA29C4D7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853CD84-41A9-BFC4-4EA8-80A24C0D2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75361" y="6356350"/>
            <a:ext cx="8068574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87973A6-2FFC-8958-22D4-5802B6719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5624" y="6356350"/>
            <a:ext cx="736121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53774B16-37A2-4A65-8C11-75492B21500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395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ADF8EE-C915-568D-DD2A-F41B1B1D9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C8CDCA-D6A7-3253-778F-4CA1742FD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8C0787-3085-B8DC-7881-0BCF6AE0F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DCFC-50A7-40D5-8E0E-F80103C93723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30AE31-ABD7-A6DF-F483-778A34A70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589F60-1533-C42E-C210-8BDBF99B4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06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2CDC55-7AF6-F360-79F3-FD817715F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5FB2D1-FA7E-9AD7-B6B4-46841E150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44F2FB-428C-B0A9-CDBD-165780747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4713FD-3C36-9611-5EF0-967AA922E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ED15-5DC1-4C59-A7A4-939BFC270D4E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83D650-69E7-15AD-5399-50F41C23D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E920EC-6633-B650-8B65-30363C1C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1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744F8D-31B6-C139-4C3E-E0DD63E91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3C705F-B260-25C9-5DB7-7717B055D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F97C64-E601-B267-F321-7D6E77E33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1A64E8-388D-689A-18AD-8092FADF7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828AEF0-A0AD-CE19-9E9F-A23DCF52C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E846336-79D6-C906-263A-AC21C35CC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233-735E-436D-A39D-6816A5FDE42D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59AE551-495A-3924-A4D1-C3B8E8310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16DD498-E56D-5168-E572-5FA45CF5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0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557C44-5AB2-825D-8938-D344CE4F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24FB567-20A5-C397-C6A1-CE21F09F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01C3-902A-4AB1-94B8-A850987AD8D5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2ADEF0-F1EC-A082-6E1B-2BCCC330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3281239-0C06-51DF-5557-59BE3DB43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74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B63160-B538-CA31-24A7-D5BE2ABF1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A1A-2EFD-46D6-AD99-D43E373FFAFA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94D56F6-3749-CA7A-5583-5C1F8A8C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10F424-8C2E-4C4D-D306-8E0D7908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17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891467-D191-3AEA-700E-57667B90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C6389A-A4C1-E568-25EC-8B20808D5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A684EF7-DEAA-B1BE-E592-A5E0A2908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E16FAF-0718-4B7F-08FE-ADB79EFD0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9394-4501-4858-B644-C8713B6ACBE5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B025C5-B157-4310-14F8-CC798ACA8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C7F3A8-97F5-9417-972C-6F966376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73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B04E1D-2E44-2826-65CA-9D505D297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E0071BA-C21D-2FA3-630D-1216690C5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E6B7899-DCD0-078D-2B20-058D1A69C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1451F3-5DE2-AB58-2619-DFD908245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02C7-EDD9-4ACC-9C1E-1D26CBFED734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AA7D23-3923-625F-7F60-4C5241FCD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F074A4-5662-1A54-7A3B-EEFFAF56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A1DA06E-BDE6-5986-A287-E62B9EEB3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AEFB13-A8B1-E1FB-7ACA-21629A023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D08A47-925E-1902-57EF-8DD3ABC324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810C8-9E2F-48F7-8A3A-11778359F756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0EA72-3354-F080-A7B4-C37C5AD22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2F8A7E-FDE7-8B15-B676-9DE5465E7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06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435264-0BCA-AEE0-3FAC-9A06719A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1496332"/>
          </a:xfrm>
        </p:spPr>
        <p:txBody>
          <a:bodyPr>
            <a:normAutofit/>
          </a:bodyPr>
          <a:lstStyle/>
          <a:p>
            <a:pPr algn="ctr"/>
            <a:r>
              <a:rPr kumimoji="1" lang="en-US" altLang="zh-CN" sz="3200" dirty="0"/>
              <a:t>The Japanese Society of Immunotoxicology (JSIT)</a:t>
            </a:r>
            <a:br>
              <a:rPr kumimoji="1" lang="en-US" altLang="zh-CN" sz="3200" dirty="0"/>
            </a:br>
            <a:r>
              <a:rPr kumimoji="1" lang="en-US" altLang="zh-CN" sz="3200" dirty="0"/>
              <a:t>Conflict of Interest</a:t>
            </a:r>
            <a:r>
              <a:rPr kumimoji="1" lang="zh-CN" altLang="en-US" sz="3200" dirty="0"/>
              <a:t> </a:t>
            </a:r>
            <a:r>
              <a:rPr kumimoji="1" lang="en-US" altLang="zh-CN" sz="3200" dirty="0"/>
              <a:t>(COI)</a:t>
            </a:r>
            <a:r>
              <a:rPr kumimoji="1" lang="zh-CN" altLang="en-US" sz="3200" dirty="0"/>
              <a:t> </a:t>
            </a:r>
            <a:r>
              <a:rPr kumimoji="1" lang="en-US" altLang="zh-CN" sz="3200" dirty="0"/>
              <a:t>Disclosure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9FF07C-476A-F8F4-57EF-B7027339C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5" y="2196193"/>
            <a:ext cx="11398370" cy="3980770"/>
          </a:xfrm>
        </p:spPr>
        <p:txBody>
          <a:bodyPr/>
          <a:lstStyle/>
          <a:p>
            <a:pPr marL="0" indent="0">
              <a:buNone/>
            </a:pPr>
            <a:endParaRPr kumimoji="1" lang="en-US" altLang="ja-JP" b="1" dirty="0"/>
          </a:p>
          <a:p>
            <a:pPr marL="0" indent="0" algn="ctr">
              <a:buNone/>
            </a:pPr>
            <a:r>
              <a:rPr lang="en-US" altLang="ja-JP" b="1" dirty="0"/>
              <a:t>N</a:t>
            </a:r>
            <a:r>
              <a:rPr kumimoji="1" lang="en-US" altLang="ja-JP" b="1"/>
              <a:t>ame </a:t>
            </a:r>
            <a:r>
              <a:rPr kumimoji="1" lang="en-US" altLang="ja-JP" b="1" dirty="0"/>
              <a:t>of the Presenter</a:t>
            </a:r>
            <a:r>
              <a:rPr lang="ja-JP" altLang="en-US" b="1" dirty="0"/>
              <a:t> </a:t>
            </a:r>
            <a:r>
              <a:rPr lang="en-US" altLang="ja-JP" b="1" dirty="0"/>
              <a:t>:</a:t>
            </a:r>
            <a:r>
              <a:rPr lang="ja-JP" altLang="en-US" b="1" dirty="0"/>
              <a:t> </a:t>
            </a:r>
            <a:r>
              <a:rPr kumimoji="1" lang="en-US" altLang="ja-JP" b="1" dirty="0" err="1"/>
              <a:t>Xxxxxxx</a:t>
            </a:r>
            <a:r>
              <a:rPr kumimoji="1" lang="en-US" altLang="ja-JP" b="1" dirty="0"/>
              <a:t> </a:t>
            </a:r>
            <a:r>
              <a:rPr kumimoji="1" lang="en-US" altLang="ja-JP" b="1" dirty="0" err="1"/>
              <a:t>Xxxxxxxx</a:t>
            </a:r>
            <a:r>
              <a:rPr kumimoji="1" lang="ja-JP" altLang="en-US" b="1" dirty="0"/>
              <a:t>　　　　　　　　　　　　　　　　　　　　</a:t>
            </a:r>
          </a:p>
          <a:p>
            <a:pPr marL="0" indent="0" algn="ctr">
              <a:buNone/>
            </a:pPr>
            <a:r>
              <a:rPr kumimoji="1" lang="en-US" altLang="ja-JP" b="1" dirty="0"/>
              <a:t>Organization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: </a:t>
            </a:r>
            <a:r>
              <a:rPr kumimoji="1" lang="en-US" altLang="ja-JP" b="1" dirty="0" err="1"/>
              <a:t>Yyyyyyyy</a:t>
            </a:r>
            <a:r>
              <a:rPr kumimoji="1" lang="en-US" altLang="ja-JP" b="1" dirty="0"/>
              <a:t> Univ.</a:t>
            </a:r>
            <a:endParaRPr kumimoji="1" lang="ja-JP" altLang="en-US" b="1" dirty="0"/>
          </a:p>
          <a:p>
            <a:pPr marL="0" indent="0">
              <a:buNone/>
            </a:pPr>
            <a:endParaRPr kumimoji="1" lang="ja-JP" altLang="en-US" b="1" dirty="0"/>
          </a:p>
          <a:p>
            <a:pPr marL="0" indent="0" algn="ctr">
              <a:buNone/>
            </a:pPr>
            <a:r>
              <a:rPr kumimoji="1" lang="en-US" altLang="ja-JP" b="1" dirty="0"/>
              <a:t>I do not have any COI related to this presentation.</a:t>
            </a:r>
            <a:endParaRPr kumimoji="1" lang="ja-JP" altLang="en-US" b="1" dirty="0"/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D3DF4A95-C07E-9E72-157E-645A9A35A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1976" y="6356350"/>
            <a:ext cx="736121" cy="365125"/>
          </a:xfrm>
        </p:spPr>
        <p:txBody>
          <a:bodyPr/>
          <a:lstStyle/>
          <a:p>
            <a:fld id="{53774B16-37A2-4A65-8C11-75492B215007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CD7AE6E-1714-D3AA-A492-F1A28ABBF4B8}"/>
              </a:ext>
            </a:extLst>
          </p:cNvPr>
          <p:cNvSpPr txBox="1"/>
          <p:nvPr/>
        </p:nvSpPr>
        <p:spPr>
          <a:xfrm>
            <a:off x="5307164" y="-461407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Without COI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61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435264-0BCA-AEE0-3FAC-9A06719A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1496332"/>
          </a:xfrm>
        </p:spPr>
        <p:txBody>
          <a:bodyPr>
            <a:normAutofit/>
          </a:bodyPr>
          <a:lstStyle/>
          <a:p>
            <a:pPr algn="ctr"/>
            <a:r>
              <a:rPr kumimoji="1" lang="en-US" altLang="zh-CN" sz="3200" dirty="0"/>
              <a:t>The Japanese Society of Immunotoxicology (JSIT)</a:t>
            </a:r>
            <a:br>
              <a:rPr kumimoji="1" lang="en-US" altLang="zh-CN" sz="3200" dirty="0"/>
            </a:br>
            <a:r>
              <a:rPr kumimoji="1" lang="en-US" altLang="zh-CN" sz="3200" dirty="0"/>
              <a:t>Conflict of Interest</a:t>
            </a:r>
            <a:r>
              <a:rPr kumimoji="1" lang="zh-CN" altLang="en-US" sz="3200" dirty="0"/>
              <a:t> </a:t>
            </a:r>
            <a:r>
              <a:rPr kumimoji="1" lang="en-US" altLang="zh-CN" sz="3200" dirty="0"/>
              <a:t>(COI)</a:t>
            </a:r>
            <a:r>
              <a:rPr kumimoji="1" lang="zh-CN" altLang="en-US" sz="3200" dirty="0"/>
              <a:t> </a:t>
            </a:r>
            <a:r>
              <a:rPr kumimoji="1" lang="en-US" altLang="zh-CN" sz="3200" dirty="0"/>
              <a:t>Disclosure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9FF07C-476A-F8F4-57EF-B7027339C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5" y="2196193"/>
            <a:ext cx="11398370" cy="39807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en-US" altLang="ja-JP" b="1" dirty="0"/>
              <a:t>Name of the Presenter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: </a:t>
            </a:r>
            <a:r>
              <a:rPr kumimoji="1" lang="en-US" altLang="ja-JP" b="1" dirty="0" err="1"/>
              <a:t>Xxxxxxx</a:t>
            </a:r>
            <a:r>
              <a:rPr kumimoji="1" lang="en-US" altLang="ja-JP" b="1" dirty="0"/>
              <a:t> </a:t>
            </a:r>
            <a:r>
              <a:rPr kumimoji="1" lang="en-US" altLang="ja-JP" b="1" dirty="0" err="1"/>
              <a:t>Xxxxxxxx</a:t>
            </a:r>
            <a:r>
              <a:rPr kumimoji="1" lang="ja-JP" altLang="en-US" b="1" dirty="0"/>
              <a:t>　　　　　　　　　　　　　　　　　　　　</a:t>
            </a:r>
          </a:p>
          <a:p>
            <a:pPr marL="0" indent="0" algn="ctr">
              <a:buNone/>
            </a:pPr>
            <a:r>
              <a:rPr kumimoji="1" lang="en-US" altLang="ja-JP" b="1" dirty="0"/>
              <a:t>Organization</a:t>
            </a:r>
            <a:r>
              <a:rPr lang="ja-JP" altLang="en-US" b="1" dirty="0"/>
              <a:t> </a:t>
            </a:r>
            <a:r>
              <a:rPr lang="en-US" altLang="ja-JP" b="1" dirty="0"/>
              <a:t>:</a:t>
            </a:r>
            <a:r>
              <a:rPr lang="ja-JP" altLang="en-US" b="1" dirty="0"/>
              <a:t> </a:t>
            </a:r>
            <a:r>
              <a:rPr kumimoji="1" lang="en-US" altLang="ja-JP" b="1" dirty="0" err="1"/>
              <a:t>Yyyyyyyy</a:t>
            </a:r>
            <a:r>
              <a:rPr kumimoji="1" lang="en-US" altLang="ja-JP" b="1" dirty="0"/>
              <a:t> Univ.</a:t>
            </a:r>
            <a:endParaRPr kumimoji="1" lang="ja-JP" altLang="en-US" b="1" dirty="0"/>
          </a:p>
          <a:p>
            <a:pPr marL="0" indent="0">
              <a:buNone/>
            </a:pPr>
            <a:endParaRPr kumimoji="1" lang="ja-JP" altLang="en-US" b="1" dirty="0"/>
          </a:p>
          <a:p>
            <a:pPr marL="0" indent="0" algn="ctr">
              <a:buNone/>
            </a:pPr>
            <a:r>
              <a:rPr kumimoji="1" lang="en-US" altLang="ja-JP" b="1" dirty="0"/>
              <a:t>I have the following financial relationships to disclose in relation to this presentation.</a:t>
            </a:r>
          </a:p>
          <a:p>
            <a:pPr marL="0" indent="0" algn="ctr">
              <a:buNone/>
            </a:pPr>
            <a:r>
              <a:rPr kumimoji="1" lang="en-US" altLang="ja-JP" b="1" dirty="0"/>
              <a:t>Board member/Adviser</a:t>
            </a:r>
            <a:r>
              <a:rPr lang="ja-JP" altLang="en-US" b="1" dirty="0"/>
              <a:t> </a:t>
            </a:r>
            <a:r>
              <a:rPr lang="en-US" altLang="ja-JP" b="1" dirty="0"/>
              <a:t>:</a:t>
            </a:r>
            <a:r>
              <a:rPr lang="ja-JP" altLang="en-US" b="1" dirty="0"/>
              <a:t> </a:t>
            </a:r>
            <a:r>
              <a:rPr kumimoji="1" lang="en-US" altLang="ja-JP" b="1" dirty="0" err="1"/>
              <a:t>Aaaaa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Inc. </a:t>
            </a:r>
          </a:p>
          <a:p>
            <a:pPr marL="0" indent="0" algn="ctr">
              <a:buNone/>
            </a:pPr>
            <a:r>
              <a:rPr kumimoji="1" lang="en-US" altLang="ja-JP" b="1" dirty="0"/>
              <a:t>Holding stocks/Earnings</a:t>
            </a:r>
            <a:r>
              <a:rPr lang="ja-JP" altLang="en-US" b="1" dirty="0"/>
              <a:t> </a:t>
            </a:r>
            <a:r>
              <a:rPr lang="en-US" altLang="ja-JP" b="1" dirty="0"/>
              <a:t>:</a:t>
            </a:r>
            <a:r>
              <a:rPr lang="ja-JP" altLang="en-US" b="1" dirty="0"/>
              <a:t> </a:t>
            </a:r>
            <a:r>
              <a:rPr kumimoji="1" lang="en-US" altLang="ja-JP" b="1" dirty="0" err="1"/>
              <a:t>Bbbbb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Co., Ltd. </a:t>
            </a:r>
          </a:p>
          <a:p>
            <a:pPr marL="0" indent="0" algn="ctr">
              <a:buNone/>
            </a:pPr>
            <a:r>
              <a:rPr kumimoji="1" lang="en-US" altLang="ja-JP" b="1" dirty="0"/>
              <a:t>Funded research : </a:t>
            </a:r>
            <a:r>
              <a:rPr kumimoji="1" lang="en-US" altLang="ja-JP" b="1" dirty="0" err="1"/>
              <a:t>Cccccc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Co., Ltd. </a:t>
            </a:r>
            <a:r>
              <a:rPr kumimoji="1" lang="ja-JP" altLang="en-US" b="1" dirty="0"/>
              <a:t>　</a:t>
            </a:r>
          </a:p>
          <a:p>
            <a:pPr marL="0" indent="0" algn="ctr">
              <a:buNone/>
            </a:pPr>
            <a:r>
              <a:rPr kumimoji="1" lang="en-US" altLang="ja-JP" b="1" dirty="0"/>
              <a:t>Honoraria for lectures : </a:t>
            </a:r>
            <a:r>
              <a:rPr kumimoji="1" lang="en-US" altLang="ja-JP" b="1" dirty="0" err="1"/>
              <a:t>Dddddd</a:t>
            </a:r>
            <a:r>
              <a:rPr kumimoji="1" lang="ja-JP" altLang="en-US" b="1" dirty="0"/>
              <a:t> </a:t>
            </a:r>
            <a:r>
              <a:rPr kumimoji="1" lang="en-US" altLang="ja-JP" b="1" dirty="0"/>
              <a:t>Inc.</a:t>
            </a:r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D3DF4A95-C07E-9E72-157E-645A9A35A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1976" y="6356350"/>
            <a:ext cx="736121" cy="365125"/>
          </a:xfrm>
        </p:spPr>
        <p:txBody>
          <a:bodyPr/>
          <a:lstStyle/>
          <a:p>
            <a:fld id="{53774B16-37A2-4A65-8C11-75492B215007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CD7AE6E-1714-D3AA-A492-F1A28ABBF4B8}"/>
              </a:ext>
            </a:extLst>
          </p:cNvPr>
          <p:cNvSpPr txBox="1"/>
          <p:nvPr/>
        </p:nvSpPr>
        <p:spPr>
          <a:xfrm>
            <a:off x="5491509" y="-461407"/>
            <a:ext cx="1208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With COI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メイリオ基本設定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4219</TotalTime>
  <Words>120</Words>
  <Application>Microsoft Office PowerPoint</Application>
  <PresentationFormat>ワイド画面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メイリオ</vt:lpstr>
      <vt:lpstr>游ゴシック</vt:lpstr>
      <vt:lpstr>Arial</vt:lpstr>
      <vt:lpstr>Office テーマ</vt:lpstr>
      <vt:lpstr>The Japanese Society of Immunotoxicology (JSIT) Conflict of Interest (COI) Disclosure</vt:lpstr>
      <vt:lpstr>The Japanese Society of Immunotoxicology (JSIT) Conflict of Interest (COI) Disclosure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日本免疫毒性学会 利益相反開示 The Japanese Society of Immunotoxicology (JSIT) Conflict of Interest (COI) Disclosure</dc:title>
  <dc:creator>Nakamura Ryosuke</dc:creator>
  <cp:lastModifiedBy>あやか 岩渕</cp:lastModifiedBy>
  <cp:revision>16</cp:revision>
  <dcterms:created xsi:type="dcterms:W3CDTF">2023-04-28T02:52:48Z</dcterms:created>
  <dcterms:modified xsi:type="dcterms:W3CDTF">2025-05-16T05:41:08Z</dcterms:modified>
</cp:coreProperties>
</file>