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378"/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FF2101-E1E6-F94B-864C-4E5FC05D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1186" y="6414641"/>
            <a:ext cx="1276710" cy="365125"/>
          </a:xfrm>
        </p:spPr>
        <p:txBody>
          <a:bodyPr/>
          <a:lstStyle/>
          <a:p>
            <a:fld id="{A4E997DF-75BE-4A82-8A05-C1B2CA29C4D7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FD81AF-283B-C309-FD4F-DEE41009B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75361" y="6356350"/>
            <a:ext cx="8068574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6FA9D-1EEA-F7BD-C693-2AAA9DF0F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5624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zh-CN" altLang="en-US" dirty="0"/>
              <a:t>日本免疫毒性学会</a:t>
            </a:r>
            <a:r>
              <a:rPr kumimoji="1" lang="ja-JP" altLang="en-US" dirty="0"/>
              <a:t> </a:t>
            </a:r>
            <a:r>
              <a:rPr kumimoji="1" lang="zh-CN" altLang="en-US" dirty="0"/>
              <a:t>利益相反開示</a:t>
            </a:r>
            <a:br>
              <a:rPr kumimoji="1" lang="en-US" altLang="zh-CN" dirty="0"/>
            </a:br>
            <a:r>
              <a:rPr kumimoji="1" lang="en-US" altLang="zh-CN" sz="2400" dirty="0"/>
              <a:t>The Japanese Society of Immunotoxicology (JSIT)</a:t>
            </a:r>
            <a:br>
              <a:rPr kumimoji="1" lang="en-US" altLang="zh-CN" sz="2400" dirty="0"/>
            </a:br>
            <a:r>
              <a:rPr kumimoji="1" lang="en-US" altLang="zh-CN" sz="2400" dirty="0"/>
              <a:t>Conflict of Interest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(COI)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 algn="ctr">
              <a:buNone/>
            </a:pPr>
            <a:r>
              <a:rPr kumimoji="1" lang="ja-JP" altLang="en-US" b="1" dirty="0"/>
              <a:t>主発表者氏名：〇〇〇〇　　　　　　　　　　　　　　　　　　　　</a:t>
            </a:r>
          </a:p>
          <a:p>
            <a:pPr marL="0" indent="0" algn="ctr">
              <a:buNone/>
            </a:pPr>
            <a:r>
              <a:rPr kumimoji="1" lang="ja-JP" altLang="en-US" b="1" dirty="0"/>
              <a:t>所　 属 　名 ：〇〇〇〇</a:t>
            </a:r>
          </a:p>
          <a:p>
            <a:pPr marL="0" indent="0">
              <a:buNone/>
            </a:pPr>
            <a:endParaRPr kumimoji="1" lang="ja-JP" altLang="en-US" b="1" dirty="0"/>
          </a:p>
          <a:p>
            <a:pPr marL="0" indent="0">
              <a:buNone/>
            </a:pPr>
            <a:r>
              <a:rPr kumimoji="1" lang="ja-JP" altLang="en-US" b="1" dirty="0"/>
              <a:t>本演題発表に関連し、開示すべき利益相反関係にある企業・組織および団体等はありません。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D7AE6E-1714-D3AA-A492-F1A28ABBF4B8}"/>
              </a:ext>
            </a:extLst>
          </p:cNvPr>
          <p:cNvSpPr txBox="1"/>
          <p:nvPr/>
        </p:nvSpPr>
        <p:spPr>
          <a:xfrm>
            <a:off x="5214188" y="-461407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なしの場合</a:t>
            </a:r>
          </a:p>
        </p:txBody>
      </p:sp>
    </p:spTree>
    <p:extLst>
      <p:ext uri="{BB962C8B-B14F-4D97-AF65-F5344CB8AC3E}">
        <p14:creationId xmlns:p14="http://schemas.microsoft.com/office/powerpoint/2010/main" val="50064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435264-0BCA-AEE0-3FAC-9A06719A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1496332"/>
          </a:xfrm>
        </p:spPr>
        <p:txBody>
          <a:bodyPr>
            <a:normAutofit/>
          </a:bodyPr>
          <a:lstStyle/>
          <a:p>
            <a:pPr algn="ctr"/>
            <a:r>
              <a:rPr kumimoji="1" lang="zh-CN" altLang="en-US" dirty="0"/>
              <a:t>日本免疫毒性学会</a:t>
            </a:r>
            <a:r>
              <a:rPr kumimoji="1" lang="ja-JP" altLang="en-US" dirty="0"/>
              <a:t> </a:t>
            </a:r>
            <a:r>
              <a:rPr kumimoji="1" lang="zh-CN" altLang="en-US" dirty="0"/>
              <a:t>利益相反開示</a:t>
            </a:r>
            <a:br>
              <a:rPr kumimoji="1" lang="en-US" altLang="zh-CN" dirty="0"/>
            </a:br>
            <a:r>
              <a:rPr kumimoji="1" lang="en-US" altLang="zh-CN" sz="2400" dirty="0"/>
              <a:t>The Japanese Society of Immunotoxicology (JSIT)</a:t>
            </a:r>
            <a:br>
              <a:rPr kumimoji="1" lang="en-US" altLang="zh-CN" sz="2400" dirty="0"/>
            </a:br>
            <a:r>
              <a:rPr kumimoji="1" lang="en-US" altLang="zh-CN" sz="2400" dirty="0"/>
              <a:t>Conflict of Interest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(COI)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Disclosure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FF07C-476A-F8F4-57EF-B7027339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5" y="2196193"/>
            <a:ext cx="11398370" cy="398077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b="1" dirty="0"/>
              <a:t>主発表者氏名：〇〇〇〇　　　　　　　　　　　　　　　　　　　　</a:t>
            </a:r>
          </a:p>
          <a:p>
            <a:pPr marL="0" indent="0" algn="ctr">
              <a:buNone/>
            </a:pPr>
            <a:r>
              <a:rPr kumimoji="1" lang="ja-JP" altLang="en-US" b="1" dirty="0"/>
              <a:t>所　 属 　名 ：〇〇〇〇</a:t>
            </a:r>
          </a:p>
          <a:p>
            <a:pPr marL="0" indent="0">
              <a:buNone/>
            </a:pPr>
            <a:endParaRPr kumimoji="1" lang="ja-JP" altLang="en-US" b="1" dirty="0"/>
          </a:p>
          <a:p>
            <a:pPr marL="0" indent="0">
              <a:buNone/>
            </a:pPr>
            <a:r>
              <a:rPr kumimoji="1" lang="ja-JP" altLang="en-US" b="1" dirty="0"/>
              <a:t>本演題発表に関連し、開示すべき利益相反関係にある企業・組織および団体等は次の通りです。</a:t>
            </a:r>
          </a:p>
          <a:p>
            <a:pPr marL="0" indent="0">
              <a:buNone/>
            </a:pPr>
            <a:r>
              <a:rPr kumimoji="1" lang="ja-JP" altLang="en-US" b="1" dirty="0"/>
              <a:t>　①役員・顧問：Ａ社、</a:t>
            </a:r>
            <a:r>
              <a:rPr kumimoji="1" lang="en-US" altLang="ja-JP" b="1" dirty="0"/>
              <a:t>		</a:t>
            </a:r>
            <a:r>
              <a:rPr kumimoji="1" lang="ja-JP" altLang="en-US" b="1" dirty="0"/>
              <a:t>②株保有・利益：Ｂ出版会社</a:t>
            </a:r>
          </a:p>
          <a:p>
            <a:pPr marL="0" indent="0">
              <a:buNone/>
            </a:pPr>
            <a:r>
              <a:rPr kumimoji="1" lang="ja-JP" altLang="en-US" b="1" dirty="0"/>
              <a:t>　③受託研究：Ｃ社、　</a:t>
            </a:r>
            <a:r>
              <a:rPr kumimoji="1" lang="en-US" altLang="ja-JP" b="1" dirty="0"/>
              <a:t>		</a:t>
            </a:r>
            <a:r>
              <a:rPr kumimoji="1" lang="ja-JP" altLang="en-US" b="1" dirty="0"/>
              <a:t>④講演料：Ｄ社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3DF4A95-C07E-9E72-157E-645A9A35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E5A7EB-2871-4A1C-2111-103492363323}"/>
              </a:ext>
            </a:extLst>
          </p:cNvPr>
          <p:cNvSpPr txBox="1"/>
          <p:nvPr/>
        </p:nvSpPr>
        <p:spPr>
          <a:xfrm>
            <a:off x="5214188" y="-461407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COI</a:t>
            </a:r>
            <a:r>
              <a:rPr kumimoji="1" lang="ja-JP" altLang="en-US" dirty="0">
                <a:solidFill>
                  <a:srgbClr val="FF0000"/>
                </a:solidFill>
              </a:rPr>
              <a:t>ありの場合</a:t>
            </a:r>
          </a:p>
        </p:txBody>
      </p:sp>
    </p:spTree>
    <p:extLst>
      <p:ext uri="{BB962C8B-B14F-4D97-AF65-F5344CB8AC3E}">
        <p14:creationId xmlns:p14="http://schemas.microsoft.com/office/powerpoint/2010/main" val="358251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155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游ゴシック</vt:lpstr>
      <vt:lpstr>Arial</vt:lpstr>
      <vt:lpstr>Office テーマ</vt:lpstr>
      <vt:lpstr>日本免疫毒性学会 利益相反開示 The Japanese Society of Immunotoxicology (JSIT) Conflict of Interest (COI) Disclosure</vt:lpstr>
      <vt:lpstr>日本免疫毒性学会 利益相反開示 The Japanese Society of Immunotoxicology (JSIT) Conflict of Interest (COI)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あやか 岩渕</cp:lastModifiedBy>
  <cp:revision>12</cp:revision>
  <dcterms:created xsi:type="dcterms:W3CDTF">2023-04-28T02:52:48Z</dcterms:created>
  <dcterms:modified xsi:type="dcterms:W3CDTF">2025-05-16T02:45:18Z</dcterms:modified>
</cp:coreProperties>
</file>