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508F"/>
    <a:srgbClr val="105395"/>
    <a:srgbClr val="114F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>
        <p:scale>
          <a:sx n="100" d="100"/>
          <a:sy n="100" d="100"/>
        </p:scale>
        <p:origin x="798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9CA0C9-77C8-4AC7-A28D-DC2FD85D64B6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111639-4402-4641-BA96-84E04422BF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75386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5B9D13-4C0B-3C7E-AC53-CFCEF97588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9312565-0991-253C-68AF-95C9176125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B24D6D1-ADA1-938D-5153-42BF7E8FF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263F3-5641-44C7-AD3F-9C598B4A3471}" type="datetime1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CD8042B-7140-283B-79A2-19A603206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F08E2AD-44AB-17B1-CE82-515B9600A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4B16-37A2-4A65-8C11-75492B2150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632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1E7D44-33B5-0A18-3311-ABF4E0CCC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5A2BC9C-8BD4-B2EC-72BF-BC02ED5FD0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346DF0C-E44A-3E5A-072D-CA44024B3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13979-5110-4F7A-A5A7-11CE7F4592A2}" type="datetime1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3CA6D4F-C9EC-74CA-29AF-3CA5A668D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1E3C9F6-E098-A308-8D0A-C8EF92520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4B16-37A2-4A65-8C11-75492B2150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7962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4A3FBD-0A08-C614-A5E1-0D11986F09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86A1A6B-2B89-CE8B-042D-8C729CE6CC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7C70899-4622-83B8-0318-D926DA4D7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B9817-AF1D-4D41-85B0-6279568E1A95}" type="datetime1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1D6A02C-1C3D-4CC1-7D48-D48DC644D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83F79BC-3F0F-F87B-0B1E-42C462F23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4B16-37A2-4A65-8C11-75492B2150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892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27D6F4-815A-2434-C31B-1BDA71988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815" y="365125"/>
            <a:ext cx="11398370" cy="792582"/>
          </a:xfrm>
        </p:spPr>
        <p:txBody>
          <a:bodyPr>
            <a:noAutofit/>
          </a:bodyPr>
          <a:lstStyle>
            <a:lvl1pPr>
              <a:defRPr sz="4000" b="1">
                <a:solidFill>
                  <a:srgbClr val="13508F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4CAC832-15E7-EBED-150C-3F08A73883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337095"/>
            <a:ext cx="10668000" cy="4669976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26" name="フッター プレースホルダー 4">
            <a:extLst>
              <a:ext uri="{FF2B5EF4-FFF2-40B4-BE49-F238E27FC236}">
                <a16:creationId xmlns:a16="http://schemas.microsoft.com/office/drawing/2014/main" id="{3719A897-9227-11E3-744C-906DDC10B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51923" y="6184742"/>
            <a:ext cx="8506602" cy="536733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29" name="スライド番号プレースホルダー 5">
            <a:extLst>
              <a:ext uri="{FF2B5EF4-FFF2-40B4-BE49-F238E27FC236}">
                <a16:creationId xmlns:a16="http://schemas.microsoft.com/office/drawing/2014/main" id="{39CA8567-2029-C6CB-D703-E2A6AA273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1976" y="6356350"/>
            <a:ext cx="736121" cy="365125"/>
          </a:xfrm>
        </p:spPr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fld id="{53774B16-37A2-4A65-8C11-75492B215007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73952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ADF8EE-C915-568D-DD2A-F41B1B1D9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4C8CDCA-D6A7-3253-778F-4CA1742FD1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D8C0787-3085-B8DC-7881-0BCF6AE0F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BDCFC-50A7-40D5-8E0E-F80103C93723}" type="datetime1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930AE31-ABD7-A6DF-F483-778A34A70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2589F60-1533-C42E-C210-8BDBF99B4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4B16-37A2-4A65-8C11-75492B2150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2065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2CDC55-7AF6-F360-79F3-FD817715F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25FB2D1-FA7E-9AD7-B6B4-46841E150D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644F2FB-428C-B0A9-CDBD-1657807474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F4713FD-3C36-9611-5EF0-967AA922E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FED15-5DC1-4C59-A7A4-939BFC270D4E}" type="datetime1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083D650-69E7-15AD-5399-50F41C23D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EE920EC-6633-B650-8B65-30363C1CA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4B16-37A2-4A65-8C11-75492B2150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013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744F8D-31B6-C139-4C3E-E0DD63E91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83C705F-B260-25C9-5DB7-7717B055DD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9F97C64-E601-B267-F321-7D6E77E33B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01A64E8-388D-689A-18AD-8092FADF75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828AEF0-A0AD-CE19-9E9F-A23DCF52C0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E846336-79D6-C906-263A-AC21C35CC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D233-735E-436D-A39D-6816A5FDE42D}" type="datetime1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59AE551-495A-3924-A4D1-C3B8E8310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16DD498-E56D-5168-E572-5FA45CF5C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4B16-37A2-4A65-8C11-75492B2150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2303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557C44-5AB2-825D-8938-D344CE4FE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24FB567-20A5-C397-C6A1-CE21F09F1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401C3-902A-4AB1-94B8-A850987AD8D5}" type="datetime1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D2ADEF0-F1EC-A082-6E1B-2BCCC3308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3281239-0C06-51DF-5557-59BE3DB43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4B16-37A2-4A65-8C11-75492B2150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9748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CB63160-B538-CA31-24A7-D5BE2ABF1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09A1A-2EFD-46D6-AD99-D43E373FFAFA}" type="datetime1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94D56F6-3749-CA7A-5583-5C1F8A8C4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510F424-8C2E-4C4D-D306-8E0D79081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4B16-37A2-4A65-8C11-75492B2150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0174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891467-D191-3AEA-700E-57667B90B7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0C6389A-A4C1-E568-25EC-8B20808D5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A684EF7-DEAA-B1BE-E592-A5E0A29085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4E16FAF-0718-4B7F-08FE-ADB79EFD0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9394-4501-4858-B644-C8713B6ACBE5}" type="datetime1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FB025C5-B157-4310-14F8-CC798ACA8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9C7F3A8-97F5-9417-972C-6F9663764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4B16-37A2-4A65-8C11-75492B2150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3738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B04E1D-2E44-2826-65CA-9D505D297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E0071BA-C21D-2FA3-630D-1216690C55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E6B7899-DCD0-078D-2B20-058D1A69C8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71451F3-5DE2-AB58-2619-DFD908245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502C7-EDD9-4ACC-9C1E-1D26CBFED734}" type="datetime1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AA7D23-3923-625F-7F60-4C5241FCD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BF074A4-5662-1A54-7A3B-EEFFAF561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4B16-37A2-4A65-8C11-75492B2150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44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A1DA06E-BDE6-5986-A287-E62B9EEB3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2AEFB13-A8B1-E1FB-7ACA-21629A0235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8D08A47-925E-1902-57EF-8DD3ABC324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9810C8-9E2F-48F7-8A3A-11778359F756}" type="datetime1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0EA72-3354-F080-A7B4-C37C5AD223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02F8A7E-FDE7-8B15-B676-9DE5465E73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774B16-37A2-4A65-8C11-75492B2150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1069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7935A89-1321-DD06-A153-C4BB10B6622D}"/>
              </a:ext>
            </a:extLst>
          </p:cNvPr>
          <p:cNvSpPr/>
          <p:nvPr/>
        </p:nvSpPr>
        <p:spPr>
          <a:xfrm>
            <a:off x="1104900" y="1666875"/>
            <a:ext cx="10187076" cy="1343025"/>
          </a:xfrm>
          <a:prstGeom prst="rect">
            <a:avLst/>
          </a:prstGeom>
          <a:noFill/>
          <a:ln>
            <a:solidFill>
              <a:srgbClr val="1350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52B58B9-13E3-E564-B3F6-67A927F2C7E0}"/>
              </a:ext>
            </a:extLst>
          </p:cNvPr>
          <p:cNvSpPr/>
          <p:nvPr/>
        </p:nvSpPr>
        <p:spPr>
          <a:xfrm>
            <a:off x="1104900" y="3733800"/>
            <a:ext cx="10187076" cy="2047875"/>
          </a:xfrm>
          <a:prstGeom prst="rect">
            <a:avLst/>
          </a:prstGeom>
          <a:noFill/>
          <a:ln>
            <a:solidFill>
              <a:srgbClr val="1350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E302A044-1286-82C1-20E0-C58D9F138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3600" dirty="0"/>
              <a:t>ポスターの適当な場所に下記例文を記載してください</a:t>
            </a:r>
            <a:endParaRPr kumimoji="1" lang="ja-JP" altLang="en-US" sz="36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6D343B4-8F7A-A2F3-0D8A-4DA3D304F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337093"/>
            <a:ext cx="10668000" cy="52542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ja-JP" b="1" dirty="0"/>
              <a:t>1</a:t>
            </a:r>
            <a:r>
              <a:rPr kumimoji="1" lang="ja-JP" altLang="en-US" b="1" dirty="0"/>
              <a:t>）発表者に</a:t>
            </a:r>
            <a:r>
              <a:rPr lang="ja-JP" altLang="en-US" b="1" dirty="0"/>
              <a:t>利益相反（</a:t>
            </a:r>
            <a:r>
              <a:rPr kumimoji="1" lang="en-US" altLang="ja-JP" b="1" dirty="0"/>
              <a:t>COI</a:t>
            </a:r>
            <a:r>
              <a:rPr kumimoji="1" lang="ja-JP" altLang="en-US" b="1" dirty="0"/>
              <a:t>）関係がない場合</a:t>
            </a:r>
          </a:p>
          <a:p>
            <a:pPr marL="361950" indent="0">
              <a:buNone/>
            </a:pPr>
            <a:r>
              <a:rPr kumimoji="1" lang="zh-CN" altLang="en-US" dirty="0"/>
              <a:t>日本免疫毒性学会 利益相反開示</a:t>
            </a:r>
            <a:endParaRPr kumimoji="1" lang="en-US" altLang="zh-CN" dirty="0"/>
          </a:p>
          <a:p>
            <a:pPr marL="361950" indent="0">
              <a:buNone/>
            </a:pPr>
            <a:r>
              <a:rPr kumimoji="1" lang="ja-JP" altLang="en-US" dirty="0"/>
              <a:t>本演題発表に関連し、開示すべき</a:t>
            </a:r>
            <a:r>
              <a:rPr kumimoji="1" lang="en-US" altLang="ja-JP" dirty="0"/>
              <a:t>COI</a:t>
            </a:r>
            <a:r>
              <a:rPr kumimoji="1" lang="ja-JP" altLang="en-US" dirty="0"/>
              <a:t>関係にある企業・組織および団体等はありません。</a:t>
            </a:r>
          </a:p>
          <a:p>
            <a:pPr marL="0" indent="0">
              <a:buNone/>
            </a:pPr>
            <a:endParaRPr kumimoji="1" lang="ja-JP" altLang="en-US" sz="1400" dirty="0"/>
          </a:p>
          <a:p>
            <a:pPr marL="0" indent="0">
              <a:buNone/>
            </a:pPr>
            <a:r>
              <a:rPr kumimoji="1" lang="en-US" altLang="ja-JP" b="1" dirty="0"/>
              <a:t>2</a:t>
            </a:r>
            <a:r>
              <a:rPr kumimoji="1" lang="ja-JP" altLang="en-US" b="1" dirty="0"/>
              <a:t>）発表者に</a:t>
            </a:r>
            <a:r>
              <a:rPr kumimoji="1" lang="en-US" altLang="ja-JP" b="1" dirty="0"/>
              <a:t>COI</a:t>
            </a:r>
            <a:r>
              <a:rPr kumimoji="1" lang="ja-JP" altLang="en-US" b="1" dirty="0"/>
              <a:t>関係がある場合</a:t>
            </a:r>
          </a:p>
          <a:p>
            <a:pPr marL="361950" indent="0">
              <a:buNone/>
            </a:pPr>
            <a:r>
              <a:rPr kumimoji="1" lang="zh-CN" altLang="en-US" dirty="0"/>
              <a:t>日本免疫毒性学会 利益相反開示</a:t>
            </a:r>
            <a:endParaRPr kumimoji="1" lang="en-US" altLang="zh-CN" dirty="0"/>
          </a:p>
          <a:p>
            <a:pPr marL="361950" indent="0">
              <a:buNone/>
            </a:pPr>
            <a:r>
              <a:rPr kumimoji="1" lang="ja-JP" altLang="en-US" dirty="0"/>
              <a:t>本演題発表に関連し、開示すべき</a:t>
            </a:r>
            <a:r>
              <a:rPr kumimoji="1" lang="en-US" altLang="ja-JP" dirty="0"/>
              <a:t>COI</a:t>
            </a:r>
            <a:r>
              <a:rPr kumimoji="1" lang="ja-JP" altLang="en-US" dirty="0"/>
              <a:t>関係にある企業・組織および団体等は次の通りです。</a:t>
            </a:r>
          </a:p>
          <a:p>
            <a:pPr marL="361950" indent="0">
              <a:buNone/>
            </a:pPr>
            <a:r>
              <a:rPr kumimoji="1" lang="ja-JP" altLang="en-US" dirty="0"/>
              <a:t>①役員・顧問：Ａ社、②株保有・利益：Ｂ出版会社、③受託研究：Ｃ社、  ④講演料：Ｄ社</a:t>
            </a:r>
            <a:endParaRPr kumimoji="1" lang="en-US" altLang="ja-JP" dirty="0">
              <a:solidFill>
                <a:srgbClr val="FF0000"/>
              </a:solidFill>
            </a:endParaRPr>
          </a:p>
          <a:p>
            <a:pPr marL="361950" indent="0">
              <a:buNone/>
            </a:pPr>
            <a:endParaRPr kumimoji="1" lang="ja-JP" altLang="en-US" sz="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kumimoji="1" lang="en-US" altLang="ja-JP" sz="2000" dirty="0"/>
              <a:t>COI</a:t>
            </a:r>
            <a:r>
              <a:rPr kumimoji="1" lang="ja-JP" altLang="en-US" sz="2000" dirty="0"/>
              <a:t>申告に該当するすべての項目に関し、企業・組織、団体名を記載してください。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35585D2-0252-3822-7682-FBB683487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1976" y="6356350"/>
            <a:ext cx="736121" cy="365125"/>
          </a:xfrm>
        </p:spPr>
        <p:txBody>
          <a:bodyPr/>
          <a:lstStyle/>
          <a:p>
            <a:fld id="{53774B16-37A2-4A65-8C11-75492B215007}" type="slidenum">
              <a:rPr lang="ja-JP" altLang="en-US" smtClean="0"/>
              <a:pPr/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27045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メイリオ基本設定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4266</TotalTime>
  <Words>142</Words>
  <Application>Microsoft Office PowerPoint</Application>
  <PresentationFormat>ワイド画面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メイリオ</vt:lpstr>
      <vt:lpstr>游ゴシック</vt:lpstr>
      <vt:lpstr>Arial</vt:lpstr>
      <vt:lpstr>Office テーマ</vt:lpstr>
      <vt:lpstr>ポスターの適当な場所に下記例文を記載してください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日本免疫毒性学会 利益相反開示 The Japanese Society of Immunotoxicology (JSIT) Conflict of Interest (COI) Disclosure</dc:title>
  <dc:creator>Nakamura Ryosuke</dc:creator>
  <cp:lastModifiedBy>Nakamura Ryosuke</cp:lastModifiedBy>
  <cp:revision>17</cp:revision>
  <dcterms:created xsi:type="dcterms:W3CDTF">2023-04-28T02:52:48Z</dcterms:created>
  <dcterms:modified xsi:type="dcterms:W3CDTF">2023-05-01T04:29:47Z</dcterms:modified>
</cp:coreProperties>
</file>